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77533E-2284-401F-A551-5F1FB9756866}">
  <a:tblStyle styleId="{3E77533E-2284-401F-A551-5F1FB97568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4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3.xml"/><Relationship Id="rId21" Type="http://schemas.openxmlformats.org/officeDocument/2006/relationships/font" Target="fonts/Robot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8d98d4be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8d98d4be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8d98d4bee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8d98d4bee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8d98d4be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8d98d4be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8d98d4be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8d98d4be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d98d4bee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d98d4be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8d98d4bee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8d98d4bee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8d98d4bee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8d98d4bee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d98d4bee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d98d4bee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8d98d4bee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8d98d4bee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8d98d4bee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8d98d4bee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8d98d4bee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8d98d4bee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6" name="Google Shape;56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6" name="Google Shape;66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75" name="Google Shape;75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7" name="Google Shape;97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6" name="Google Shape;116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3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Relationship Id="rId4" Type="http://schemas.openxmlformats.org/officeDocument/2006/relationships/hyperlink" Target="https://nju-3dv.github.io/projects/Relightable3DGaussia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Talk: </a:t>
            </a:r>
            <a:r>
              <a:rPr lang="en"/>
              <a:t>Ethics and Professional Responsibility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sdmay25-40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311700" y="410000"/>
            <a:ext cx="8520600" cy="1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Potential Ethical Issues Are You Uncertain or Concerned About Related to Your Project?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11700" y="1611775"/>
            <a:ext cx="8520600" cy="27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Displacement of 3D Modeling Artists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Our system will be capable of recreating better-looking real world environments almost instantaneously compared to an artist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Deep Fakes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Our system could be used to create fake hyper-realistic environments, making it challenging to distinguish between a photograph and our </a:t>
            </a:r>
            <a:r>
              <a:rPr lang="en" sz="1700"/>
              <a:t>rendered</a:t>
            </a:r>
            <a:r>
              <a:rPr lang="en" sz="1700"/>
              <a:t> image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Positive Impact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Advances new compute graphics and machine learning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Enhanced</a:t>
            </a:r>
            <a:r>
              <a:rPr lang="en"/>
              <a:t> visuals and performance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Ethical Concerns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Potential displacement of 3D modeling artists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Misuse of system for deep fake media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project is a novel view synthesis system that renders 3D Gaussian splats via ray tracing to allow for dynamic relighting and triangle meshes integration.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Machine Learning (ML) model is used to extract material and lighting properties from videos.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friendly Unity package we be made, consisting of our renderer and ML model.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488" y="3424163"/>
            <a:ext cx="6971023" cy="12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 - Novel View Synthesis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Novel View Synthesis: A technique used to generate images from any perspective.</a:t>
            </a: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1564125" y="1981375"/>
            <a:ext cx="2934000" cy="159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Methods: Neural Radiance Fields (</a:t>
            </a:r>
            <a:r>
              <a:rPr lang="en"/>
              <a:t>NeRFS)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 of NERFS: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Expensive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Produce subpar results</a:t>
            </a: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4497975" y="1981375"/>
            <a:ext cx="3081900" cy="159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Solution: 3D Gaussian Splatting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Faster to compute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Provides higher quality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 of New Solution: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relightable</a:t>
            </a:r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3118900" y="3580676"/>
            <a:ext cx="2807400" cy="98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Solution for Limitation: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ML to extract the model's lighting and material properties.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 - 3D Gaussian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be able to create models we use 3D Gaussians.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of a 3D Gaussian as a blurry dot in space.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combining and reshaping multiple 3D Gaussians we can build 3D objects.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3D Gaussians can have multiple different variables including position, color, opacity, and covariance.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575" y="3118575"/>
            <a:ext cx="3906851" cy="14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 - Relightability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229875"/>
            <a:ext cx="5443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Relightability is the technique of removing the original lighting from a model to instead insert our own.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us to change the lighting in a few different ways like changing the intensity and position of the lights.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3D Gaussians are able to be relightable because of the variables of the Gaussians like color, and roughness that act as  material properties.</a:t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501" y="1017788"/>
            <a:ext cx="3076800" cy="23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5755500" y="3327533"/>
            <a:ext cx="3076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" sz="13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https://nju-3dv.github.io/projects/Relightable3DGaussian/</a:t>
            </a:r>
            <a:r>
              <a:rPr lang="en" sz="13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 - ML Applications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 from Motion (SfM)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Reconstructs 3D structures from multiple 2D images.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Gaussian Point Optimizer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Position, opacity, covariance, color.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 predictor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Reflectivity, roughness, and transparency.</a:t>
            </a: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724" y="3113100"/>
            <a:ext cx="2717609" cy="162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 rotWithShape="1">
          <a:blip r:embed="rId4">
            <a:alphaModFix/>
          </a:blip>
          <a:srcRect b="0" l="0" r="0" t="44379"/>
          <a:stretch/>
        </p:blipFill>
        <p:spPr>
          <a:xfrm>
            <a:off x="4147325" y="3236827"/>
            <a:ext cx="3029000" cy="138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Competence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project requires the combination of several advanced topics including graphics programming on the GPU and training machine learning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to successfully work with these advanced topics we all need to continuously learn and practice with them.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member of the team has made sure to be curious about the technology involved in our project and has practiced with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steps are making our teams effective and competent while working on our project.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project makes use of machine learning models and AI. AI can be very energy intensive which can be harmful for the environment.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far we have only discussed the issue of the environmental impact of our project in passing and haven’t done formal research,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future we are going to do in depth research of how the models we are using affect the environment and make sure we are minimizing the impact they have.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Context Area-Four Principles Chart</a:t>
            </a:r>
            <a:endParaRPr/>
          </a:p>
        </p:txBody>
      </p:sp>
      <p:graphicFrame>
        <p:nvGraphicFramePr>
          <p:cNvPr id="188" name="Google Shape;188;p33"/>
          <p:cNvGraphicFramePr/>
          <p:nvPr/>
        </p:nvGraphicFramePr>
        <p:xfrm>
          <a:off x="365875" y="10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{3E77533E-2284-401F-A551-5F1FB9756866}</a:tableStyleId>
              </a:tblPr>
              <a:tblGrid>
                <a:gridCol w="1682450"/>
                <a:gridCol w="1682450"/>
                <a:gridCol w="1682450"/>
                <a:gridCol w="1682450"/>
                <a:gridCol w="1682450"/>
              </a:tblGrid>
              <a:tr h="64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Beneficence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Nonmaleficence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Respect for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Autonomy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Justice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7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Public health,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safety, and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welfare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</a:rPr>
                        <a:t>Our system will directly </a:t>
                      </a:r>
                      <a:r>
                        <a:rPr lang="en" sz="800">
                          <a:solidFill>
                            <a:schemeClr val="lt1"/>
                          </a:solidFill>
                        </a:rPr>
                        <a:t>benefit</a:t>
                      </a:r>
                      <a:r>
                        <a:rPr lang="en" sz="800">
                          <a:solidFill>
                            <a:schemeClr val="lt1"/>
                          </a:solidFill>
                        </a:rPr>
                        <a:t> our users and stakeholders by offering a faster, higher quality, more flexible solution to the current industry standard for Novel View Synthesis</a:t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does directly or indirectly harm our stakeholders and users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After creating a minimum viable product, we plan to send out prototypes to stakeholders and receive user feedback before the system is finalized</a:t>
                      </a:r>
                      <a:endParaRPr i="1"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will be neatly contained in a Unity Package and will be freely available to download on the Unity Asset Store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8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Global, cultural,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and social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is advancing the research of </a:t>
                      </a:r>
                      <a:r>
                        <a:rPr lang="en" sz="800"/>
                        <a:t>computer</a:t>
                      </a:r>
                      <a:r>
                        <a:rPr lang="en" sz="800"/>
                        <a:t> graphics and machine learning industries and its </a:t>
                      </a:r>
                      <a:r>
                        <a:rPr lang="en" sz="800"/>
                        <a:t>mainstream</a:t>
                      </a:r>
                      <a:r>
                        <a:rPr lang="en" sz="800"/>
                        <a:t> adoption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does not go against or disrespects any particular culture or social group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could support cultural practice by digitally capturing one-to-one </a:t>
                      </a:r>
                      <a:r>
                        <a:rPr lang="en" sz="800"/>
                        <a:t>recreations</a:t>
                      </a:r>
                      <a:r>
                        <a:rPr lang="en" sz="800"/>
                        <a:t> of culturally significant locations (e.g., religious sites)</a:t>
                      </a:r>
                      <a:endParaRPr i="1"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will remain culturally accessible by offering a visual demonstration on how to use our system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2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Environmental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captures the beauty of real world environments which may inspire users to be more environmentally conscious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Even though our system uses machine learning, our model’s training is not computationally expensive when compared to LLMs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does not require the user to re-train the relightable Gaussian model locally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will not </a:t>
                      </a:r>
                      <a:r>
                        <a:rPr lang="en" sz="800"/>
                        <a:t>affect</a:t>
                      </a:r>
                      <a:r>
                        <a:rPr lang="en" sz="800"/>
                        <a:t> any environmental habitat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2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Economic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increases the production quality of renders for smaller companies therefore creating more competition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We mitigate any potential 3D artist job loss by allowing full support of industry standard tooling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We will make our product free of charge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Our system will not financially affect our users</a:t>
                      </a:r>
                      <a:endParaRPr sz="8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